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4" r:id="rId2"/>
    <p:sldId id="278" r:id="rId3"/>
    <p:sldId id="279" r:id="rId4"/>
    <p:sldId id="280" r:id="rId5"/>
    <p:sldId id="281" r:id="rId6"/>
    <p:sldId id="282" r:id="rId7"/>
    <p:sldId id="284" r:id="rId8"/>
    <p:sldId id="289" r:id="rId9"/>
    <p:sldId id="285" r:id="rId10"/>
    <p:sldId id="287" r:id="rId11"/>
    <p:sldId id="28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7F3E"/>
    <a:srgbClr val="1287C3"/>
    <a:srgbClr val="0E6794"/>
    <a:srgbClr val="0549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3" autoAdjust="0"/>
    <p:restoredTop sz="94994" autoAdjust="0"/>
  </p:normalViewPr>
  <p:slideViewPr>
    <p:cSldViewPr>
      <p:cViewPr varScale="1">
        <p:scale>
          <a:sx n="74" d="100"/>
          <a:sy n="74" d="100"/>
        </p:scale>
        <p:origin x="-7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23.10.2019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63435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81778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14691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040575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161620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862646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13661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13661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5864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02753" y="1844824"/>
            <a:ext cx="4538491" cy="621269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rgbClr val="1287C3"/>
                </a:solidFill>
                <a:latin typeface="Georgia" panose="02040502050405020303" pitchFamily="18" charset="0"/>
              </a:rPr>
              <a:t>ПСАЛОМ </a:t>
            </a:r>
            <a:r>
              <a:rPr lang="en-US" sz="2800" dirty="0">
                <a:solidFill>
                  <a:srgbClr val="1287C3"/>
                </a:solidFill>
                <a:latin typeface="Georgia" panose="02040502050405020303" pitchFamily="18" charset="0"/>
              </a:rPr>
              <a:t>50</a:t>
            </a:r>
            <a:r>
              <a:rPr lang="ru-RU" sz="2800" dirty="0">
                <a:solidFill>
                  <a:srgbClr val="1287C3"/>
                </a:solidFill>
                <a:latin typeface="Georgia" panose="02040502050405020303" pitchFamily="18" charset="0"/>
              </a:rPr>
              <a:t> </a:t>
            </a:r>
            <a:endParaRPr lang="ru-RU" sz="3200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23526" y="2564904"/>
            <a:ext cx="8496944" cy="23042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000" i="1" dirty="0" err="1">
                <a:latin typeface="Georgia" panose="02040502050405020303" pitchFamily="18" charset="0"/>
              </a:rPr>
              <a:t>Вдячність</a:t>
            </a:r>
            <a:r>
              <a:rPr lang="ru-RU" sz="4000" i="1" dirty="0">
                <a:latin typeface="Georgia" panose="02040502050405020303" pitchFamily="18" charset="0"/>
              </a:rPr>
              <a:t> </a:t>
            </a:r>
            <a:r>
              <a:rPr lang="en-US" sz="4000" i="1" dirty="0">
                <a:latin typeface="Georgia" panose="02040502050405020303" pitchFamily="18" charset="0"/>
              </a:rPr>
              <a:t>–</a:t>
            </a:r>
          </a:p>
          <a:p>
            <a:pPr algn="ctr"/>
            <a:r>
              <a:rPr lang="ru-RU" sz="4000" i="1" dirty="0">
                <a:latin typeface="Georgia" panose="02040502050405020303" pitchFamily="18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</a:rPr>
              <a:t>найбільший</a:t>
            </a:r>
            <a:r>
              <a:rPr lang="ru-RU" sz="4000" i="1" dirty="0">
                <a:latin typeface="Georgia" panose="02040502050405020303" pitchFamily="18" charset="0"/>
              </a:rPr>
              <a:t> дар</a:t>
            </a:r>
            <a:endParaRPr lang="en-US" sz="4000" i="1" dirty="0">
              <a:latin typeface="Georgia" panose="02040502050405020303" pitchFamily="18" charset="0"/>
            </a:endParaRPr>
          </a:p>
          <a:p>
            <a:pPr algn="ctr"/>
            <a:r>
              <a:rPr lang="uk-UA" sz="4000" i="1" dirty="0">
                <a:latin typeface="Georgia" panose="02040502050405020303" pitchFamily="18" charset="0"/>
              </a:rPr>
              <a:t>Б</a:t>
            </a:r>
            <a:r>
              <a:rPr lang="ru-RU" sz="4000" i="1" dirty="0" err="1">
                <a:latin typeface="Georgia" panose="02040502050405020303" pitchFamily="18" charset="0"/>
              </a:rPr>
              <a:t>огові</a:t>
            </a:r>
            <a:endParaRPr lang="ru-RU" sz="4000" i="1" spc="600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204864"/>
            <a:ext cx="8280920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6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Зрозумійте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ж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це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забуваєте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Бога,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долучіться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Моєї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божественної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родини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щоб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Я не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схопив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не буде кому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рятувати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вам треба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народитися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згори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50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:22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402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204864"/>
            <a:ext cx="8280920" cy="374441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6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Хто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щодня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радісно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жертву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подяки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приносить, той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шанує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Мене; а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хто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 дорогу Свою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уважає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Боже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спасіння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йому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покажу та введу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у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небесну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славу! </a:t>
            </a:r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50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:23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510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204864"/>
            <a:ext cx="8280920" cy="34563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Прорік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Творець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Бог над Богами,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Відкупитель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Господь, і землю покликав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схід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сонця</a:t>
            </a:r>
            <a:r>
              <a:rPr lang="en-US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 аж до заходу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50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:1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204864"/>
            <a:ext cx="8280920" cy="34563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Із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небесного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Сіону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корони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краси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Бог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явився</a:t>
            </a:r>
            <a:r>
              <a:rPr lang="en-US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промінні</a:t>
            </a:r>
            <a:r>
              <a:rPr lang="en-US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осяйної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слави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50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:2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234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204864"/>
            <a:ext cx="8280920" cy="34563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Приходить наш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дивовижний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Бог, і не буде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мовчати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палючий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огонь перед Ним, а круг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Нього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все буриться сильно! </a:t>
            </a: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50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:3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588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204864"/>
            <a:ext cx="8280920" cy="352839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6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покличе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згори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небеса, </a:t>
            </a:r>
            <a:r>
              <a:rPr lang="en-US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 землю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судити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Свій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люд, ЧОЛОВІКІВ та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жінок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створених</a:t>
            </a:r>
            <a:r>
              <a:rPr lang="en-US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образ та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подобу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праведності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судити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50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:4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640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204864"/>
            <a:ext cx="8280920" cy="352839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6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Позбирайте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для Мене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побожних</a:t>
            </a:r>
            <a:r>
              <a:rPr lang="en-US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чистих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Моїх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над жертвою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радісної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хвали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склали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заповіта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зо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Мною. </a:t>
            </a:r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50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:5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358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204864"/>
            <a:ext cx="8280920" cy="38884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6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Слухай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же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Мій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святий</a:t>
            </a:r>
            <a:r>
              <a:rPr lang="en-US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народе,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буду ось Я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говорити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Ізраїлевим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духовним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нащадкам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 буду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свідчить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 тебе: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дивовижний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Бог,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осяйний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Бог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твій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Я! </a:t>
            </a:r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50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:7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549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204864"/>
            <a:ext cx="8280920" cy="38884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6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Принось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Богові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 жертву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подяку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—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це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має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бути ваш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спосіб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життя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— і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щоденно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виконуй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обітниці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хвали і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прославлення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Всевишньому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50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67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3140968"/>
            <a:ext cx="8280920" cy="201622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6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і до Мене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поклич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 день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недолі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Я тебе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порятую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ж</a:t>
            </a:r>
            <a:r>
              <a:rPr lang="en-US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сильно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прославиш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Мене! </a:t>
            </a:r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50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:15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612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795</TotalTime>
  <Words>20</Words>
  <Application>Microsoft Office PowerPoint</Application>
  <PresentationFormat>Экран (4:3)</PresentationFormat>
  <Paragraphs>95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ПСАЛОМ 50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Light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Admin</cp:lastModifiedBy>
  <cp:revision>157</cp:revision>
  <dcterms:created xsi:type="dcterms:W3CDTF">2011-03-25T18:27:23Z</dcterms:created>
  <dcterms:modified xsi:type="dcterms:W3CDTF">2019-10-23T16:01:00Z</dcterms:modified>
</cp:coreProperties>
</file>